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88" r:id="rId2"/>
  </p:sldIdLst>
  <p:sldSz cx="6858000" cy="9144000" type="screen4x3"/>
  <p:notesSz cx="6858000" cy="90646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34" autoAdjust="0"/>
    <p:restoredTop sz="94575" autoAdjust="0"/>
  </p:normalViewPr>
  <p:slideViewPr>
    <p:cSldViewPr snapToGrid="0">
      <p:cViewPr>
        <p:scale>
          <a:sx n="100" d="100"/>
          <a:sy n="100" d="100"/>
        </p:scale>
        <p:origin x="-2130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855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2155825" y="681038"/>
            <a:ext cx="2547938" cy="3397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06888"/>
            <a:ext cx="5486400" cy="407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10600"/>
            <a:ext cx="2971800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10600"/>
            <a:ext cx="2971800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55CC0082-734A-4FAD-8CB4-E35486A2BA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94906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329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802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877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280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5361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460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70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90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7287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43914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52"/>
          <p:cNvSpPr>
            <a:spLocks noChangeArrowheads="1"/>
          </p:cNvSpPr>
          <p:nvPr userDrawn="1"/>
        </p:nvSpPr>
        <p:spPr bwMode="auto">
          <a:xfrm>
            <a:off x="3714750" y="4572000"/>
            <a:ext cx="2914650" cy="436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graphicFrame>
        <p:nvGraphicFramePr>
          <p:cNvPr id="1766" name="Group 742"/>
          <p:cNvGraphicFramePr>
            <a:graphicFrameLocks noGrp="1"/>
          </p:cNvGraphicFramePr>
          <p:nvPr/>
        </p:nvGraphicFramePr>
        <p:xfrm>
          <a:off x="123825" y="117475"/>
          <a:ext cx="6581775" cy="741363"/>
        </p:xfrm>
        <a:graphic>
          <a:graphicData uri="http://schemas.openxmlformats.org/drawingml/2006/table">
            <a:tbl>
              <a:tblPr/>
              <a:tblGrid>
                <a:gridCol w="790575"/>
                <a:gridCol w="1571625"/>
                <a:gridCol w="642938"/>
                <a:gridCol w="182562"/>
                <a:gridCol w="1281113"/>
                <a:gridCol w="1204912"/>
                <a:gridCol w="908050"/>
              </a:tblGrid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/ 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45" name="Group 721"/>
          <p:cNvGraphicFramePr>
            <a:graphicFrameLocks noGrp="1"/>
          </p:cNvGraphicFramePr>
          <p:nvPr/>
        </p:nvGraphicFramePr>
        <p:xfrm>
          <a:off x="4705350" y="977900"/>
          <a:ext cx="2000250" cy="2574925"/>
        </p:xfrm>
        <a:graphic>
          <a:graphicData uri="http://schemas.openxmlformats.org/drawingml/2006/table">
            <a:tbl>
              <a:tblPr/>
              <a:tblGrid>
                <a:gridCol w="2000250"/>
              </a:tblGrid>
              <a:tr h="12350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9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 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52" name="Group 728"/>
          <p:cNvGraphicFramePr>
            <a:graphicFrameLocks noGrp="1"/>
          </p:cNvGraphicFramePr>
          <p:nvPr/>
        </p:nvGraphicFramePr>
        <p:xfrm>
          <a:off x="161925" y="4275138"/>
          <a:ext cx="6534150" cy="1549401"/>
        </p:xfrm>
        <a:graphic>
          <a:graphicData uri="http://schemas.openxmlformats.org/drawingml/2006/table">
            <a:tbl>
              <a:tblPr/>
              <a:tblGrid>
                <a:gridCol w="2178050"/>
                <a:gridCol w="2178050"/>
                <a:gridCol w="2178050"/>
              </a:tblGrid>
              <a:tr h="449263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6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57" name="Group 733"/>
          <p:cNvGraphicFramePr>
            <a:graphicFrameLocks noGrp="1"/>
          </p:cNvGraphicFramePr>
          <p:nvPr/>
        </p:nvGraphicFramePr>
        <p:xfrm>
          <a:off x="152400" y="5927725"/>
          <a:ext cx="6572250" cy="3084513"/>
        </p:xfrm>
        <a:graphic>
          <a:graphicData uri="http://schemas.openxmlformats.org/drawingml/2006/table">
            <a:tbl>
              <a:tblPr/>
              <a:tblGrid>
                <a:gridCol w="4816475"/>
                <a:gridCol w="1755775"/>
              </a:tblGrid>
              <a:tr h="720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in 4 to 6 sentences the steps you took to find the solution. 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0   1   2   3   4   5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0   1   2   3   4   5  6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Circle (above) the main strategy that you used to solve this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0       1       2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Place an X on one strategy (above) that would not work to solve this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0       1       2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0     1     2     3     4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8825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628900" indent="-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3086100" indent="-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543300" indent="-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4000500" indent="-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 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		YES		NO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3619500" y="134938"/>
            <a:ext cx="70961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1200"/>
              <a:t>Acc - 18</a:t>
            </a: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209550" y="981075"/>
            <a:ext cx="4219575" cy="1425575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1400"/>
              <a:t>Three students will represent Durham Intermediate at a conference at the state capitol.  A drawing will be held to select the three representatives from a group of 6 finalists.  If you and your best friend are both finalists, what are the chances that both of your names will be drawn?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5491</TotalTime>
  <Words>57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Times New Roman</vt:lpstr>
      <vt:lpstr>Arial</vt:lpstr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112</cp:revision>
  <cp:lastPrinted>2001-04-26T02:59:36Z</cp:lastPrinted>
  <dcterms:created xsi:type="dcterms:W3CDTF">2000-09-03T02:04:07Z</dcterms:created>
  <dcterms:modified xsi:type="dcterms:W3CDTF">2014-05-03T20:39:24Z</dcterms:modified>
</cp:coreProperties>
</file>